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81" r:id="rId2"/>
  </p:sldMasterIdLst>
  <p:notesMasterIdLst>
    <p:notesMasterId r:id="rId6"/>
  </p:notesMasterIdLst>
  <p:handoutMasterIdLst>
    <p:handoutMasterId r:id="rId7"/>
  </p:handoutMasterIdLst>
  <p:sldIdLst>
    <p:sldId id="271" r:id="rId3"/>
    <p:sldId id="270" r:id="rId4"/>
    <p:sldId id="272" r:id="rId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AAE"/>
    <a:srgbClr val="005D9D"/>
    <a:srgbClr val="086CAA"/>
    <a:srgbClr val="006BA4"/>
    <a:srgbClr val="AC2C6D"/>
    <a:srgbClr val="357A99"/>
    <a:srgbClr val="000080"/>
    <a:srgbClr val="990000"/>
    <a:srgbClr val="000099"/>
    <a:srgbClr val="92D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11D21-EDDD-4C05-9ED1-5B339E73FF38}" v="35" dt="2023-05-24T14:35:13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26" autoAdjust="0"/>
  </p:normalViewPr>
  <p:slideViewPr>
    <p:cSldViewPr>
      <p:cViewPr varScale="1">
        <p:scale>
          <a:sx n="90" d="100"/>
          <a:sy n="90" d="100"/>
        </p:scale>
        <p:origin x="136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t" anchorCtr="0" compatLnSpc="1">
            <a:prstTxWarp prst="textNoShape">
              <a:avLst/>
            </a:prstTxWarp>
          </a:bodyPr>
          <a:lstStyle>
            <a:lvl1pPr defTabSz="924457">
              <a:defRPr sz="1200"/>
            </a:lvl1pPr>
          </a:lstStyle>
          <a:p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1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t" anchorCtr="0" compatLnSpc="1">
            <a:prstTxWarp prst="textNoShape">
              <a:avLst/>
            </a:prstTxWarp>
          </a:bodyPr>
          <a:lstStyle>
            <a:lvl1pPr algn="r" defTabSz="924457">
              <a:defRPr sz="1200"/>
            </a:lvl1pPr>
          </a:lstStyle>
          <a:p>
            <a:endParaRPr lang="en-US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5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b" anchorCtr="0" compatLnSpc="1">
            <a:prstTxWarp prst="textNoShape">
              <a:avLst/>
            </a:prstTxWarp>
          </a:bodyPr>
          <a:lstStyle>
            <a:lvl1pPr defTabSz="924457">
              <a:defRPr sz="1200"/>
            </a:lvl1pPr>
          </a:lstStyle>
          <a:p>
            <a:endParaRPr lang="en-US" dirty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575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b" anchorCtr="0" compatLnSpc="1">
            <a:prstTxWarp prst="textNoShape">
              <a:avLst/>
            </a:prstTxWarp>
          </a:bodyPr>
          <a:lstStyle>
            <a:lvl1pPr algn="r" defTabSz="924457">
              <a:defRPr sz="1200"/>
            </a:lvl1pPr>
          </a:lstStyle>
          <a:p>
            <a:fld id="{AE6C40AB-3C89-BD40-A0D3-6B90917730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33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89120"/>
            <a:ext cx="5046663" cy="42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241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55241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11E6A8-F04A-2F45-8E52-572622B58F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5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8635" y="2057400"/>
            <a:ext cx="7886700" cy="685800"/>
          </a:xfrm>
          <a:prstGeom prst="rect">
            <a:avLst/>
          </a:prstGeom>
        </p:spPr>
        <p:txBody>
          <a:bodyPr/>
          <a:lstStyle>
            <a:lvl1pPr indent="0" algn="l">
              <a:lnSpc>
                <a:spcPct val="100000"/>
              </a:lnSpc>
              <a:spcAft>
                <a:spcPts val="450"/>
              </a:spcAft>
              <a:buNone/>
              <a:defRPr b="0" i="0">
                <a:latin typeface="Arial" panose="020B0604020202020204" pitchFamily="34" charset="0"/>
              </a:defRPr>
            </a:lvl1pPr>
            <a:lvl2pPr indent="0">
              <a:lnSpc>
                <a:spcPct val="150000"/>
              </a:lnSpc>
              <a:spcAft>
                <a:spcPts val="450"/>
              </a:spcAft>
              <a:defRPr/>
            </a:lvl2pPr>
            <a:lvl3pPr indent="0">
              <a:lnSpc>
                <a:spcPct val="150000"/>
              </a:lnSpc>
              <a:spcAft>
                <a:spcPts val="450"/>
              </a:spcAft>
              <a:defRPr/>
            </a:lvl3pPr>
            <a:lvl4pPr indent="0">
              <a:lnSpc>
                <a:spcPct val="150000"/>
              </a:lnSpc>
              <a:spcAft>
                <a:spcPts val="450"/>
              </a:spcAft>
              <a:defRPr/>
            </a:lvl4pPr>
            <a:lvl5pPr indent="0">
              <a:lnSpc>
                <a:spcPct val="150000"/>
              </a:lnSpc>
              <a:spcAft>
                <a:spcPts val="450"/>
              </a:spcAft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8013" y="3048000"/>
            <a:ext cx="7886700" cy="1600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 marL="857250" indent="-171450">
              <a:buFont typeface="Arial Black" panose="020B0A04020102020204" pitchFamily="34" charset="0"/>
              <a:buChar char="­"/>
              <a:defRPr b="0" i="0">
                <a:latin typeface="Arial" panose="020B0604020202020204" pitchFamily="34" charset="0"/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19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56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 Black" panose="020B0A04020102020204" pitchFamily="34" charset="0"/>
        <a:buChar char="&gt;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Garamond" panose="02020404030301010803" pitchFamily="18" charset="0"/>
        <a:buChar char="­"/>
        <a:defRPr sz="15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29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ary@logantech.com" TargetMode="External"/><Relationship Id="rId3" Type="http://schemas.openxmlformats.org/officeDocument/2006/relationships/hyperlink" Target="http://www.schoolhealth.com/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rheipp@schoolhealth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s://www.doe.virginia.gov/parents-students/for-parents/k-12-learning-acceleration-grants" TargetMode="External"/><Relationship Id="rId9" Type="http://schemas.openxmlformats.org/officeDocument/2006/relationships/hyperlink" Target="http://www.logantech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olhealth.com/glassouse-v1-4-hands-free-assistive-mouse" TargetMode="External"/><Relationship Id="rId13" Type="http://schemas.openxmlformats.org/officeDocument/2006/relationships/hyperlink" Target="https://www.schoolhealth.com/mad-mattr-modeling-dough" TargetMode="External"/><Relationship Id="rId3" Type="http://schemas.openxmlformats.org/officeDocument/2006/relationships/hyperlink" Target="https://www.schoolhealth.com/ablebaby-usb-camera-with-table-mount" TargetMode="External"/><Relationship Id="rId7" Type="http://schemas.openxmlformats.org/officeDocument/2006/relationships/hyperlink" Target="https://www.schoolhealth.com/livescribe-echo-2-smartpen" TargetMode="External"/><Relationship Id="rId12" Type="http://schemas.openxmlformats.org/officeDocument/2006/relationships/hyperlink" Target="https://www.schoolhealth.com/ablenet-bigmack-communicato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hoolhealth.com/pocketalker-ultra-personal-amplifier" TargetMode="External"/><Relationship Id="rId11" Type="http://schemas.openxmlformats.org/officeDocument/2006/relationships/hyperlink" Target="https://www.schoolhealth.com/ablenet-little-candy-corn-2-proximity-switch" TargetMode="External"/><Relationship Id="rId5" Type="http://schemas.openxmlformats.org/officeDocument/2006/relationships/hyperlink" Target="https://www.schoolhealth.com/scanmarker-reader" TargetMode="External"/><Relationship Id="rId15" Type="http://schemas.openxmlformats.org/officeDocument/2006/relationships/hyperlink" Target="https://www.schoolhealth.com/fiber-optic-lamp-with-wireless-speaker" TargetMode="External"/><Relationship Id="rId10" Type="http://schemas.openxmlformats.org/officeDocument/2006/relationships/hyperlink" Target="https://www.schoolhealth.com/ablenet-talking-brix-2" TargetMode="External"/><Relationship Id="rId4" Type="http://schemas.openxmlformats.org/officeDocument/2006/relationships/hyperlink" Target="https://www.schoolhealth.com/c-pen-reader-2-pen" TargetMode="External"/><Relationship Id="rId9" Type="http://schemas.openxmlformats.org/officeDocument/2006/relationships/hyperlink" Target="https://www.schoolhealth.com/quicktalker-ft-12" TargetMode="External"/><Relationship Id="rId14" Type="http://schemas.openxmlformats.org/officeDocument/2006/relationships/hyperlink" Target="https://www.schoolhealth.com/square-vibrating-pillo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18E2A-5785-5A25-E03D-F305164080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3982760"/>
            <a:ext cx="3582987" cy="18084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Dr. Ray Heipp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rheipp@schoolhealth.com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www.schoolhealth.com</a:t>
            </a:r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12E9DA-0A8D-DED3-1FFC-80974F9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771526"/>
          </a:xfrm>
        </p:spPr>
        <p:txBody>
          <a:bodyPr/>
          <a:lstStyle/>
          <a:p>
            <a:r>
              <a:rPr lang="en-US" dirty="0">
                <a:solidFill>
                  <a:srgbClr val="003C71"/>
                </a:solidFill>
                <a:latin typeface="Lora" panose="020B0604020202020204" pitchFamily="2" charset="0"/>
              </a:rPr>
              <a:t>K-12 Learning Acceleration </a:t>
            </a:r>
            <a:r>
              <a:rPr lang="en-US" dirty="0">
                <a:solidFill>
                  <a:srgbClr val="003C71"/>
                </a:solidFill>
                <a:latin typeface="Lora" panose="020B0604020202020204" pitchFamily="2" charset="0"/>
                <a:hlinkClick r:id="rId4"/>
              </a:rPr>
              <a:t>Grant</a:t>
            </a:r>
            <a:br>
              <a:rPr lang="en-US" b="1" i="0" dirty="0">
                <a:solidFill>
                  <a:srgbClr val="003C71"/>
                </a:solidFill>
                <a:effectLst/>
                <a:latin typeface="Lora" panose="020B0604020202020204" pitchFamily="2" charset="0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66FDC-DCDE-E746-55A5-575D78F1A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93" y="1066801"/>
            <a:ext cx="4235807" cy="1203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83D2E-A7BF-1030-DDEA-4D6161FF3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679471"/>
            <a:ext cx="2019300" cy="77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8A1ED-AF32-49CB-A9B9-8FBD2384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2679471"/>
            <a:ext cx="2297563" cy="8551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31748E-2724-0876-F6FD-29480C3AF61F}"/>
              </a:ext>
            </a:extLst>
          </p:cNvPr>
          <p:cNvSpPr txBox="1">
            <a:spLocks/>
          </p:cNvSpPr>
          <p:nvPr/>
        </p:nvSpPr>
        <p:spPr>
          <a:xfrm>
            <a:off x="4648200" y="3962400"/>
            <a:ext cx="3582987" cy="18084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 Black" panose="020B0A04020102020204" pitchFamily="34" charset="0"/>
              <a:buChar char="&gt;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 Black" panose="020B0A04020102020204" pitchFamily="34" charset="0"/>
              <a:buChar char="­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Gary </a:t>
            </a:r>
            <a:r>
              <a:rPr lang="en-US" dirty="0" err="1"/>
              <a:t>Tilbe</a:t>
            </a:r>
            <a:endParaRPr lang="en-US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3D85C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gary@logantech.com</a:t>
            </a:r>
            <a:endParaRPr lang="en-US" u="sng" dirty="0">
              <a:solidFill>
                <a:srgbClr val="3D85C6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hlinkClick r:id="rId9"/>
              </a:rPr>
              <a:t>www.logantech.com</a:t>
            </a:r>
            <a:r>
              <a:rPr lang="en-US" dirty="0"/>
              <a:t>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81F12D-2DBC-F637-D812-AECDF61D122B}"/>
              </a:ext>
            </a:extLst>
          </p:cNvPr>
          <p:cNvSpPr txBox="1">
            <a:spLocks/>
          </p:cNvSpPr>
          <p:nvPr/>
        </p:nvSpPr>
        <p:spPr>
          <a:xfrm>
            <a:off x="4618892" y="1165962"/>
            <a:ext cx="3582987" cy="117464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 Black" panose="020B0A04020102020204" pitchFamily="34" charset="0"/>
              <a:buChar char="&gt;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 Black" panose="020B0A04020102020204" pitchFamily="34" charset="0"/>
              <a:buChar char="­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Ynez Peterson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3D85C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ypeterso@odu.edu</a:t>
            </a:r>
          </a:p>
        </p:txBody>
      </p:sp>
    </p:spTree>
    <p:extLst>
      <p:ext uri="{BB962C8B-B14F-4D97-AF65-F5344CB8AC3E}">
        <p14:creationId xmlns:p14="http://schemas.microsoft.com/office/powerpoint/2010/main" val="306860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ber optic lamp with speaker">
            <a:extLst>
              <a:ext uri="{FF2B5EF4-FFF2-40B4-BE49-F238E27FC236}">
                <a16:creationId xmlns:a16="http://schemas.microsoft.com/office/drawing/2014/main" id="{23C39F81-DF97-140F-28DA-CDFA161AC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457" y="4585526"/>
            <a:ext cx="1458849" cy="1458849"/>
          </a:xfrm>
          <a:prstGeom prst="rect">
            <a:avLst/>
          </a:prstGeom>
        </p:spPr>
      </p:pic>
      <p:pic>
        <p:nvPicPr>
          <p:cNvPr id="9" name="Picture 8" descr="LiveScribe Echo">
            <a:extLst>
              <a:ext uri="{FF2B5EF4-FFF2-40B4-BE49-F238E27FC236}">
                <a16:creationId xmlns:a16="http://schemas.microsoft.com/office/drawing/2014/main" id="{FD646394-39C3-90FA-5DA9-350E2FF8F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24200"/>
            <a:ext cx="1840471" cy="184047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08B9F2F-29F8-49DD-FBB4-AABB9785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28536"/>
            <a:ext cx="8001000" cy="1325563"/>
          </a:xfrm>
        </p:spPr>
        <p:txBody>
          <a:bodyPr/>
          <a:lstStyle/>
          <a:p>
            <a:r>
              <a:rPr lang="en-US" dirty="0"/>
              <a:t>Think this way for our individuals:</a:t>
            </a:r>
            <a:br>
              <a:rPr lang="en-US" dirty="0"/>
            </a:br>
            <a:r>
              <a:rPr lang="en-US" dirty="0"/>
              <a:t>Literacy – Access - Sensory</a:t>
            </a:r>
          </a:p>
        </p:txBody>
      </p:sp>
      <p:pic>
        <p:nvPicPr>
          <p:cNvPr id="2" name="Picture 1" descr="Balck out sensory tent">
            <a:extLst>
              <a:ext uri="{FF2B5EF4-FFF2-40B4-BE49-F238E27FC236}">
                <a16:creationId xmlns:a16="http://schemas.microsoft.com/office/drawing/2014/main" id="{21011312-2BB7-C18E-D583-826B9CE58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167" y="1447800"/>
            <a:ext cx="2133600" cy="2133600"/>
          </a:xfrm>
          <a:prstGeom prst="rect">
            <a:avLst/>
          </a:prstGeom>
        </p:spPr>
      </p:pic>
      <p:pic>
        <p:nvPicPr>
          <p:cNvPr id="6" name="Picture 5" descr="ablebaby camera">
            <a:extLst>
              <a:ext uri="{FF2B5EF4-FFF2-40B4-BE49-F238E27FC236}">
                <a16:creationId xmlns:a16="http://schemas.microsoft.com/office/drawing/2014/main" id="{5D1DEB87-59F0-1C90-9210-263163407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543050"/>
            <a:ext cx="2038350" cy="2038350"/>
          </a:xfrm>
          <a:prstGeom prst="rect">
            <a:avLst/>
          </a:prstGeom>
        </p:spPr>
      </p:pic>
      <p:pic>
        <p:nvPicPr>
          <p:cNvPr id="7" name="Picture 6" descr="c-pen reader">
            <a:extLst>
              <a:ext uri="{FF2B5EF4-FFF2-40B4-BE49-F238E27FC236}">
                <a16:creationId xmlns:a16="http://schemas.microsoft.com/office/drawing/2014/main" id="{667EEBED-DF72-90EC-B34D-DF64B6DFB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880101"/>
            <a:ext cx="1575174" cy="1575174"/>
          </a:xfrm>
          <a:prstGeom prst="rect">
            <a:avLst/>
          </a:prstGeom>
        </p:spPr>
      </p:pic>
      <p:pic>
        <p:nvPicPr>
          <p:cNvPr id="1026" name="Picture 2" descr="Scanmarker Reader">
            <a:extLst>
              <a:ext uri="{FF2B5EF4-FFF2-40B4-BE49-F238E27FC236}">
                <a16:creationId xmlns:a16="http://schemas.microsoft.com/office/drawing/2014/main" id="{A4AFA8C6-48D8-97AA-F819-7B7C9D2D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7" y="4567813"/>
            <a:ext cx="1501962" cy="150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ocket talker personal amplifier">
            <a:extLst>
              <a:ext uri="{FF2B5EF4-FFF2-40B4-BE49-F238E27FC236}">
                <a16:creationId xmlns:a16="http://schemas.microsoft.com/office/drawing/2014/main" id="{BE5623B9-E5F7-A31C-F600-21AB1E06AD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251" y="2371725"/>
            <a:ext cx="1504950" cy="15049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514310-72CC-52B4-03A7-37E03DE61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67000" y="17526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467130-2673-DE0A-A2FF-D2C22C1B6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24600" y="17526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lassOuse hands free mouse">
            <a:extLst>
              <a:ext uri="{FF2B5EF4-FFF2-40B4-BE49-F238E27FC236}">
                <a16:creationId xmlns:a16="http://schemas.microsoft.com/office/drawing/2014/main" id="{A856335B-27A0-E5AD-3C3E-98DC6AD639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3268" y="3315009"/>
            <a:ext cx="1458849" cy="1458849"/>
          </a:xfrm>
          <a:prstGeom prst="rect">
            <a:avLst/>
          </a:prstGeom>
        </p:spPr>
      </p:pic>
      <p:pic>
        <p:nvPicPr>
          <p:cNvPr id="15" name="Picture 14" descr="Quick Talker 12">
            <a:extLst>
              <a:ext uri="{FF2B5EF4-FFF2-40B4-BE49-F238E27FC236}">
                <a16:creationId xmlns:a16="http://schemas.microsoft.com/office/drawing/2014/main" id="{5FB6B1BF-4439-2E20-580B-209561EE2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7015" y="5010150"/>
            <a:ext cx="765111" cy="765111"/>
          </a:xfrm>
          <a:prstGeom prst="rect">
            <a:avLst/>
          </a:prstGeom>
        </p:spPr>
      </p:pic>
      <p:pic>
        <p:nvPicPr>
          <p:cNvPr id="16" name="Picture 15" descr="Talking Brix 2">
            <a:extLst>
              <a:ext uri="{FF2B5EF4-FFF2-40B4-BE49-F238E27FC236}">
                <a16:creationId xmlns:a16="http://schemas.microsoft.com/office/drawing/2014/main" id="{6185732D-9783-BD3B-A413-C36DE87920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9675" y="4585526"/>
            <a:ext cx="1192458" cy="1223838"/>
          </a:xfrm>
          <a:prstGeom prst="rect">
            <a:avLst/>
          </a:prstGeom>
        </p:spPr>
      </p:pic>
      <p:pic>
        <p:nvPicPr>
          <p:cNvPr id="1028" name="Picture 4" descr="AbleNet LITTLE Candy Corn 2 Proximity Switch">
            <a:extLst>
              <a:ext uri="{FF2B5EF4-FFF2-40B4-BE49-F238E27FC236}">
                <a16:creationId xmlns:a16="http://schemas.microsoft.com/office/drawing/2014/main" id="{F7080861-61F9-F2BE-BD03-6227422F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2" y="1824038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BigMack">
            <a:extLst>
              <a:ext uri="{FF2B5EF4-FFF2-40B4-BE49-F238E27FC236}">
                <a16:creationId xmlns:a16="http://schemas.microsoft.com/office/drawing/2014/main" id="{ADF40F65-D012-5572-1FDB-A1D87026B0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4075" y="3733800"/>
            <a:ext cx="1123950" cy="1123950"/>
          </a:xfrm>
          <a:prstGeom prst="rect">
            <a:avLst/>
          </a:prstGeom>
        </p:spPr>
      </p:pic>
      <p:pic>
        <p:nvPicPr>
          <p:cNvPr id="1030" name="Picture 6" descr="Mad Mattr Modeling Dough">
            <a:extLst>
              <a:ext uri="{FF2B5EF4-FFF2-40B4-BE49-F238E27FC236}">
                <a16:creationId xmlns:a16="http://schemas.microsoft.com/office/drawing/2014/main" id="{915C6BBA-BC7B-63E2-C5B7-F943856E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7" y="3581400"/>
            <a:ext cx="1004126" cy="10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Vibrating pillow">
            <a:extLst>
              <a:ext uri="{FF2B5EF4-FFF2-40B4-BE49-F238E27FC236}">
                <a16:creationId xmlns:a16="http://schemas.microsoft.com/office/drawing/2014/main" id="{88984846-4411-B4E0-492B-C499C6E3B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91450" y="4044434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04E870-CFD7-F482-C0DA-E39C0BB42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181899"/>
            <a:ext cx="4035902" cy="4938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8E1B0-4BEA-CC8F-2119-13542BDBB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0" y="3511103"/>
            <a:ext cx="7886700" cy="44981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3"/>
              </a:rPr>
              <a:t>School Health </a:t>
            </a:r>
            <a:r>
              <a:rPr lang="en-US" sz="1800" dirty="0" err="1">
                <a:hlinkClick r:id="rId3"/>
              </a:rPr>
              <a:t>AbleBaby</a:t>
            </a:r>
            <a:r>
              <a:rPr lang="en-US" sz="1800" dirty="0">
                <a:hlinkClick r:id="rId3"/>
              </a:rPr>
              <a:t> USB Camera With Table Mount</a:t>
            </a: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2D5861-5497-265A-CDD5-38B01146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6274"/>
            <a:ext cx="7886700" cy="1325563"/>
          </a:xfrm>
        </p:spPr>
        <p:txBody>
          <a:bodyPr/>
          <a:lstStyle/>
          <a:p>
            <a:r>
              <a:rPr lang="en-US" dirty="0"/>
              <a:t>Direct Links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D33BB-5958-486A-DF67-CB715ACFED48}"/>
              </a:ext>
            </a:extLst>
          </p:cNvPr>
          <p:cNvSpPr txBox="1"/>
          <p:nvPr/>
        </p:nvSpPr>
        <p:spPr>
          <a:xfrm>
            <a:off x="270237" y="15743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School Health C-Pen Reader 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045EE-0573-A80E-D619-B3A517367DE1}"/>
              </a:ext>
            </a:extLst>
          </p:cNvPr>
          <p:cNvSpPr txBox="1"/>
          <p:nvPr/>
        </p:nvSpPr>
        <p:spPr>
          <a:xfrm>
            <a:off x="270237" y="188980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School Health </a:t>
            </a:r>
            <a:r>
              <a:rPr lang="en-US" dirty="0" err="1">
                <a:hlinkClick r:id="rId5"/>
              </a:rPr>
              <a:t>Scanmarker</a:t>
            </a:r>
            <a:r>
              <a:rPr lang="en-US" dirty="0">
                <a:hlinkClick r:id="rId5"/>
              </a:rPr>
              <a:t> Reader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DFBCB-0C62-D495-F6BC-4AE3B284C47D}"/>
              </a:ext>
            </a:extLst>
          </p:cNvPr>
          <p:cNvSpPr txBox="1">
            <a:spLocks/>
          </p:cNvSpPr>
          <p:nvPr/>
        </p:nvSpPr>
        <p:spPr>
          <a:xfrm>
            <a:off x="228600" y="3764827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School Health </a:t>
            </a:r>
            <a:r>
              <a:rPr lang="en-US" dirty="0" err="1">
                <a:hlinkClick r:id="rId6"/>
              </a:rPr>
              <a:t>Pocketalker</a:t>
            </a:r>
            <a:r>
              <a:rPr lang="en-US" dirty="0">
                <a:hlinkClick r:id="rId6"/>
              </a:rPr>
              <a:t> Ultra Personal Amplifier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8A169C-C60A-F16C-3CB7-92016D2516AB}"/>
              </a:ext>
            </a:extLst>
          </p:cNvPr>
          <p:cNvSpPr txBox="1"/>
          <p:nvPr/>
        </p:nvSpPr>
        <p:spPr>
          <a:xfrm>
            <a:off x="270237" y="123889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Literacy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C2C648-DB4A-9668-72DA-88BA71E665B0}"/>
              </a:ext>
            </a:extLst>
          </p:cNvPr>
          <p:cNvSpPr txBox="1"/>
          <p:nvPr/>
        </p:nvSpPr>
        <p:spPr>
          <a:xfrm>
            <a:off x="228600" y="3140092"/>
            <a:ext cx="426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EA4F28-82B2-D035-6C94-77F8F6A83BD5}"/>
              </a:ext>
            </a:extLst>
          </p:cNvPr>
          <p:cNvSpPr txBox="1"/>
          <p:nvPr/>
        </p:nvSpPr>
        <p:spPr>
          <a:xfrm>
            <a:off x="4704879" y="1268521"/>
            <a:ext cx="306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Sensory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4BED65-2089-2530-1AB3-77F8B667B000}"/>
              </a:ext>
            </a:extLst>
          </p:cNvPr>
          <p:cNvSpPr txBox="1"/>
          <p:nvPr/>
        </p:nvSpPr>
        <p:spPr>
          <a:xfrm>
            <a:off x="254524" y="22248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School Health </a:t>
            </a:r>
            <a:r>
              <a:rPr lang="en-US" dirty="0" err="1">
                <a:hlinkClick r:id="rId7"/>
              </a:rPr>
              <a:t>Livescribe</a:t>
            </a:r>
            <a:r>
              <a:rPr lang="en-US" dirty="0">
                <a:hlinkClick r:id="rId7"/>
              </a:rPr>
              <a:t> Echo 2 Smartpen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692FE0-335B-822E-52CD-39D89D984EDF}"/>
              </a:ext>
            </a:extLst>
          </p:cNvPr>
          <p:cNvSpPr txBox="1">
            <a:spLocks/>
          </p:cNvSpPr>
          <p:nvPr/>
        </p:nvSpPr>
        <p:spPr>
          <a:xfrm>
            <a:off x="244313" y="4078483"/>
            <a:ext cx="5868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School Health </a:t>
            </a:r>
            <a:r>
              <a:rPr lang="en-US" dirty="0" err="1">
                <a:hlinkClick r:id="rId8"/>
              </a:rPr>
              <a:t>GlassOuse</a:t>
            </a:r>
            <a:r>
              <a:rPr lang="en-US" dirty="0">
                <a:hlinkClick r:id="rId8"/>
              </a:rPr>
              <a:t> Hands-Free Assistive Mouse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C2B1D1-1C19-D01F-D748-0285E6019DE3}"/>
              </a:ext>
            </a:extLst>
          </p:cNvPr>
          <p:cNvSpPr txBox="1">
            <a:spLocks/>
          </p:cNvSpPr>
          <p:nvPr/>
        </p:nvSpPr>
        <p:spPr>
          <a:xfrm>
            <a:off x="244313" y="441997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School Health </a:t>
            </a:r>
            <a:r>
              <a:rPr lang="en-US" dirty="0" err="1">
                <a:hlinkClick r:id="rId9"/>
              </a:rPr>
              <a:t>QuickTalker</a:t>
            </a:r>
            <a:r>
              <a:rPr lang="en-US" dirty="0">
                <a:hlinkClick r:id="rId9"/>
              </a:rPr>
              <a:t> FT 12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156BD8-F6FC-D954-EDD6-8409E1BF28D7}"/>
              </a:ext>
            </a:extLst>
          </p:cNvPr>
          <p:cNvSpPr txBox="1">
            <a:spLocks/>
          </p:cNvSpPr>
          <p:nvPr/>
        </p:nvSpPr>
        <p:spPr>
          <a:xfrm>
            <a:off x="244313" y="47336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School Health </a:t>
            </a:r>
            <a:r>
              <a:rPr lang="en-US" dirty="0" err="1">
                <a:hlinkClick r:id="rId10"/>
              </a:rPr>
              <a:t>AbleNet</a:t>
            </a:r>
            <a:r>
              <a:rPr lang="en-US" dirty="0">
                <a:hlinkClick r:id="rId10"/>
              </a:rPr>
              <a:t> Talking Brix 2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382A29-5E87-7A2E-796C-7E05CAB4BC0C}"/>
              </a:ext>
            </a:extLst>
          </p:cNvPr>
          <p:cNvSpPr txBox="1">
            <a:spLocks/>
          </p:cNvSpPr>
          <p:nvPr/>
        </p:nvSpPr>
        <p:spPr>
          <a:xfrm>
            <a:off x="228600" y="5059626"/>
            <a:ext cx="6573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School Health </a:t>
            </a:r>
            <a:r>
              <a:rPr lang="en-US" dirty="0" err="1">
                <a:hlinkClick r:id="rId11"/>
              </a:rPr>
              <a:t>AbleNet</a:t>
            </a:r>
            <a:r>
              <a:rPr lang="en-US" dirty="0">
                <a:hlinkClick r:id="rId11"/>
              </a:rPr>
              <a:t> LITTLE Candy Corn 2 Proximity Switch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844A69-F986-99F2-97A0-E9DBD50DC3EE}"/>
              </a:ext>
            </a:extLst>
          </p:cNvPr>
          <p:cNvSpPr txBox="1">
            <a:spLocks/>
          </p:cNvSpPr>
          <p:nvPr/>
        </p:nvSpPr>
        <p:spPr>
          <a:xfrm>
            <a:off x="228600" y="5388775"/>
            <a:ext cx="5503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School Health </a:t>
            </a:r>
            <a:r>
              <a:rPr lang="en-US" dirty="0" err="1">
                <a:hlinkClick r:id="rId12"/>
              </a:rPr>
              <a:t>AbleNet</a:t>
            </a:r>
            <a:r>
              <a:rPr lang="en-US" dirty="0">
                <a:hlinkClick r:id="rId12"/>
              </a:rPr>
              <a:t> </a:t>
            </a:r>
            <a:r>
              <a:rPr lang="en-US" dirty="0" err="1">
                <a:hlinkClick r:id="rId12"/>
              </a:rPr>
              <a:t>BIGmack</a:t>
            </a:r>
            <a:r>
              <a:rPr lang="en-US" dirty="0">
                <a:hlinkClick r:id="rId12"/>
              </a:rPr>
              <a:t> Communicator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9A2647-B20B-DF32-00DE-C573E4DA4887}"/>
              </a:ext>
            </a:extLst>
          </p:cNvPr>
          <p:cNvSpPr txBox="1"/>
          <p:nvPr/>
        </p:nvSpPr>
        <p:spPr>
          <a:xfrm>
            <a:off x="4704879" y="15866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School Health Mad </a:t>
            </a:r>
            <a:r>
              <a:rPr lang="en-US" dirty="0" err="1">
                <a:hlinkClick r:id="rId13"/>
              </a:rPr>
              <a:t>Mattr</a:t>
            </a:r>
            <a:r>
              <a:rPr lang="en-US" dirty="0">
                <a:hlinkClick r:id="rId13"/>
              </a:rPr>
              <a:t> Modeling Dough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B3855E-6940-7387-3AA1-C4C1B7561A41}"/>
              </a:ext>
            </a:extLst>
          </p:cNvPr>
          <p:cNvSpPr txBox="1"/>
          <p:nvPr/>
        </p:nvSpPr>
        <p:spPr>
          <a:xfrm>
            <a:off x="4704879" y="1888731"/>
            <a:ext cx="467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School Health Square Vibrating Pillow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EC45D9-26FF-147A-6E8F-D6024924EC7B}"/>
              </a:ext>
            </a:extLst>
          </p:cNvPr>
          <p:cNvSpPr txBox="1"/>
          <p:nvPr/>
        </p:nvSpPr>
        <p:spPr>
          <a:xfrm>
            <a:off x="4704879" y="2598682"/>
            <a:ext cx="4727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5"/>
              </a:rPr>
              <a:t>School Health Fiber Optic Lamp with Wireless 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78947"/>
      </p:ext>
    </p:extLst>
  </p:cSld>
  <p:clrMapOvr>
    <a:masterClrMapping/>
  </p:clrMapOvr>
</p:sld>
</file>

<file path=ppt/theme/theme1.xml><?xml version="1.0" encoding="utf-8"?>
<a:theme xmlns:a="http://schemas.openxmlformats.org/drawingml/2006/main" name="1_School Health Slide Master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79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79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3352</TotalTime>
  <Words>135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Garamond</vt:lpstr>
      <vt:lpstr>Lora</vt:lpstr>
      <vt:lpstr>1_School Health Slide Master</vt:lpstr>
      <vt:lpstr>Custom Design</vt:lpstr>
      <vt:lpstr>K-12 Learning Acceleration Grant </vt:lpstr>
      <vt:lpstr>Think this way for our individuals: Literacy – Access - Sensory</vt:lpstr>
      <vt:lpstr>Direct Links</vt:lpstr>
    </vt:vector>
  </TitlesOfParts>
  <Company>School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Stacey Incavo</dc:creator>
  <cp:lastModifiedBy>Peterson, Ynez</cp:lastModifiedBy>
  <cp:revision>219</cp:revision>
  <cp:lastPrinted>2015-01-26T14:31:58Z</cp:lastPrinted>
  <dcterms:created xsi:type="dcterms:W3CDTF">2012-01-30T18:04:29Z</dcterms:created>
  <dcterms:modified xsi:type="dcterms:W3CDTF">2023-05-24T16:13:31Z</dcterms:modified>
</cp:coreProperties>
</file>